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77" r:id="rId3"/>
    <p:sldId id="259" r:id="rId4"/>
    <p:sldId id="286" r:id="rId5"/>
    <p:sldId id="287" r:id="rId6"/>
    <p:sldId id="262" r:id="rId7"/>
    <p:sldId id="263" r:id="rId8"/>
    <p:sldId id="264" r:id="rId9"/>
    <p:sldId id="285" r:id="rId10"/>
    <p:sldId id="288" r:id="rId11"/>
    <p:sldId id="265" r:id="rId12"/>
    <p:sldId id="266" r:id="rId13"/>
    <p:sldId id="257" r:id="rId14"/>
    <p:sldId id="258" r:id="rId15"/>
    <p:sldId id="260" r:id="rId16"/>
    <p:sldId id="261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09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jpeg>
</file>

<file path=ppt/media/image10.jpeg>
</file>

<file path=ppt/media/image11.jpg>
</file>

<file path=ppt/media/image12.png>
</file>

<file path=ppt/media/image13.jpg>
</file>

<file path=ppt/media/image14.png>
</file>

<file path=ppt/media/image15.png>
</file>

<file path=ppt/media/image16.jpeg>
</file>

<file path=ppt/media/image2.jpg>
</file>

<file path=ppt/media/image3.jp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DD101-E3F5-4CC5-8493-8F4282E4F3B8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FE1A54-2E9B-44E5-B5F4-7DC752A78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57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FE1A54-2E9B-44E5-B5F4-7DC752A78F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816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8D5EC-5198-4287-A9B7-949EB2E919B4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Story Board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By: 8-Bit Bacon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77" r="5556" b="56667"/>
          <a:stretch/>
        </p:blipFill>
        <p:spPr>
          <a:xfrm>
            <a:off x="5804029" y="2375033"/>
            <a:ext cx="3252441" cy="3020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77" r="5556" b="56667"/>
          <a:stretch/>
        </p:blipFill>
        <p:spPr>
          <a:xfrm>
            <a:off x="3060829" y="2984633"/>
            <a:ext cx="2338754" cy="2171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375033"/>
            <a:ext cx="1998511" cy="183832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298829" y="4097377"/>
            <a:ext cx="609600" cy="573880"/>
          </a:xfrm>
        </p:spPr>
        <p:txBody>
          <a:bodyPr>
            <a:noAutofit/>
          </a:bodyPr>
          <a:lstStyle/>
          <a:p>
            <a:r>
              <a:rPr lang="en-US" sz="11500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+</a:t>
            </a:r>
            <a:endParaRPr lang="en-US" sz="8000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>
                    <a:lumMod val="85000"/>
                    <a:lumOff val="15000"/>
                  </a:scheme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7" r="49167" b="68333"/>
          <a:stretch/>
        </p:blipFill>
        <p:spPr>
          <a:xfrm rot="10800000">
            <a:off x="241429" y="4671257"/>
            <a:ext cx="1981200" cy="1447800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609600" y="427038"/>
            <a:ext cx="8229600" cy="1477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Watch Out!</a:t>
            </a:r>
            <a:br>
              <a:rPr lang="en-US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</a:br>
            <a:r>
              <a:rPr lang="en-US" sz="3200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Don’t fight ice with ice</a:t>
            </a:r>
            <a:endParaRPr 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>
                    <a:lumMod val="85000"/>
                    <a:lumOff val="15000"/>
                  </a:schemeClr>
                </a:outerShdw>
              </a:effectLst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270629" y="4097377"/>
            <a:ext cx="609600" cy="573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1500" b="1" dirty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=</a:t>
            </a:r>
            <a:endParaRPr lang="en-US" sz="8000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>
                    <a:lumMod val="85000"/>
                    <a:lumOff val="15000"/>
                  </a:schemeClr>
                </a:outerShdw>
              </a:effectLst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3262507" y="2860527"/>
            <a:ext cx="1501646" cy="15198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6477000" y="2286000"/>
            <a:ext cx="1501646" cy="151988"/>
          </a:xfrm>
          <a:prstGeom prst="rect">
            <a:avLst/>
          </a:prstGeom>
        </p:spPr>
      </p:pic>
      <p:sp>
        <p:nvSpPr>
          <p:cNvPr id="18" name="Oval Callout 17"/>
          <p:cNvSpPr/>
          <p:nvPr/>
        </p:nvSpPr>
        <p:spPr>
          <a:xfrm>
            <a:off x="5715000" y="5528399"/>
            <a:ext cx="1981200" cy="992187"/>
          </a:xfrm>
          <a:prstGeom prst="wedgeEllipseCallout">
            <a:avLst>
              <a:gd name="adj1" fmla="val 17004"/>
              <a:gd name="adj2" fmla="val -87712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Too bad for you!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679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Fire Beast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4876800"/>
            <a:ext cx="8991600" cy="19050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000" dirty="0" smtClean="0"/>
              <a:t>A creature composed entirely of fire and rock.</a:t>
            </a:r>
          </a:p>
          <a:p>
            <a:r>
              <a:rPr lang="en-US" sz="2000" dirty="0" smtClean="0"/>
              <a:t>Does massive damage to the player by turning into a ball and charging.</a:t>
            </a:r>
          </a:p>
          <a:p>
            <a:r>
              <a:rPr lang="en-US" sz="2000" dirty="0" smtClean="0"/>
              <a:t>While on fire may cause the player to catch on fire.</a:t>
            </a:r>
          </a:p>
          <a:p>
            <a:r>
              <a:rPr lang="en-US" sz="2000" dirty="0" smtClean="0"/>
              <a:t>Fire will cause it to get stronger.</a:t>
            </a:r>
          </a:p>
          <a:p>
            <a:r>
              <a:rPr lang="en-US" sz="2000" dirty="0" smtClean="0"/>
              <a:t>Ice will be needed to defeat it.</a:t>
            </a:r>
            <a:endParaRPr lang="en-US" sz="2000" dirty="0"/>
          </a:p>
        </p:txBody>
      </p:sp>
      <p:sp>
        <p:nvSpPr>
          <p:cNvPr id="5" name="Oval Callout 4"/>
          <p:cNvSpPr/>
          <p:nvPr/>
        </p:nvSpPr>
        <p:spPr>
          <a:xfrm>
            <a:off x="1752600" y="1446213"/>
            <a:ext cx="2133600" cy="992187"/>
          </a:xfrm>
          <a:prstGeom prst="wedgeEllipseCallout">
            <a:avLst>
              <a:gd name="adj1" fmla="val -38458"/>
              <a:gd name="adj2" fmla="val 8938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That’s how I roll!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Wizard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0"/>
            <a:ext cx="8229600" cy="15541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 human wizard adept in the arts of both fire and ice.</a:t>
            </a:r>
          </a:p>
          <a:p>
            <a:r>
              <a:rPr lang="en-US" dirty="0" smtClean="0"/>
              <a:t>Has multiple stages in which the player must overcome.</a:t>
            </a:r>
          </a:p>
          <a:p>
            <a:r>
              <a:rPr lang="en-US" dirty="0" smtClean="0"/>
              <a:t>Both fire and ice will be needed to defeat him.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4800"/>
            <a:ext cx="8229600" cy="20113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Music begins to play as game starts up.</a:t>
            </a:r>
          </a:p>
          <a:p>
            <a:r>
              <a:rPr lang="en-US" dirty="0" smtClean="0"/>
              <a:t>The camera fades in to the main character standing at the base of the mountain.</a:t>
            </a:r>
          </a:p>
          <a:p>
            <a:r>
              <a:rPr lang="en-US" dirty="0" smtClean="0"/>
              <a:t>The sound of wind is heard followed by the wind blowing in the direction the player needs to go.</a:t>
            </a:r>
          </a:p>
          <a:p>
            <a:r>
              <a:rPr lang="en-US" dirty="0" smtClean="0"/>
              <a:t>The player is given control at this point.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43400"/>
            <a:ext cx="8229600" cy="17827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 sign in the background showing the player how to attack.</a:t>
            </a:r>
          </a:p>
          <a:p>
            <a:r>
              <a:rPr lang="en-US" dirty="0" smtClean="0"/>
              <a:t>3 Melee Minions showing how they attack</a:t>
            </a:r>
          </a:p>
          <a:p>
            <a:r>
              <a:rPr lang="en-US" dirty="0" smtClean="0"/>
              <a:t>A thump sound is heard</a:t>
            </a:r>
          </a:p>
          <a:p>
            <a:r>
              <a:rPr lang="en-US" dirty="0" smtClean="0"/>
              <a:t>The player must defeat all enemies in one area to advance.</a:t>
            </a:r>
          </a:p>
          <a:p>
            <a:r>
              <a:rPr lang="en-US" dirty="0" smtClean="0"/>
              <a:t>Wind advises the player to advance. </a:t>
            </a:r>
          </a:p>
        </p:txBody>
      </p:sp>
      <p:sp>
        <p:nvSpPr>
          <p:cNvPr id="5" name="Rectangle 4"/>
          <p:cNvSpPr/>
          <p:nvPr/>
        </p:nvSpPr>
        <p:spPr>
          <a:xfrm>
            <a:off x="685800" y="914400"/>
            <a:ext cx="609600" cy="685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W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5800" y="1600200"/>
            <a:ext cx="609600" cy="685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95400" y="1600200"/>
            <a:ext cx="609600" cy="685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D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200" y="1600200"/>
            <a:ext cx="609600" cy="685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9977" y="2362200"/>
            <a:ext cx="1216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Movement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33400" y="3733800"/>
            <a:ext cx="535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Fire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457200" y="2895600"/>
            <a:ext cx="609600" cy="685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J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219200" y="2895600"/>
            <a:ext cx="609600" cy="6858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K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332242" y="3733800"/>
            <a:ext cx="455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Ice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Deflect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43400"/>
            <a:ext cx="8229600" cy="17827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 sign in the background showing the player how to deflect.</a:t>
            </a:r>
          </a:p>
          <a:p>
            <a:r>
              <a:rPr lang="en-US" dirty="0" smtClean="0"/>
              <a:t>Two ranged enemies standing off in the distance attacking</a:t>
            </a:r>
          </a:p>
          <a:p>
            <a:r>
              <a:rPr lang="en-US" dirty="0" smtClean="0"/>
              <a:t>The sound of a spell being cast.</a:t>
            </a:r>
          </a:p>
          <a:p>
            <a:r>
              <a:rPr lang="en-US" dirty="0" smtClean="0"/>
              <a:t>Player must use deflect to defeat them using the correct element based on color.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Dash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67200"/>
            <a:ext cx="8229600" cy="1858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The sound of lava erupting.</a:t>
            </a:r>
          </a:p>
          <a:p>
            <a:r>
              <a:rPr lang="en-US" dirty="0" smtClean="0"/>
              <a:t>A sign in the background showing the player how to dash.</a:t>
            </a:r>
          </a:p>
          <a:p>
            <a:r>
              <a:rPr lang="en-US" dirty="0" smtClean="0"/>
              <a:t>An explosive minion walks into the lava causing itself to explode.</a:t>
            </a:r>
          </a:p>
          <a:p>
            <a:r>
              <a:rPr lang="en-US" dirty="0" smtClean="0"/>
              <a:t>Player must use dash to advance.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First Actual Fight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76800"/>
            <a:ext cx="8229600" cy="12493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2 Melee Minions</a:t>
            </a:r>
          </a:p>
          <a:p>
            <a:pPr lvl="1"/>
            <a:r>
              <a:rPr lang="en-US" dirty="0" smtClean="0"/>
              <a:t>2 Ranged Minions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95800"/>
            <a:ext cx="8229600" cy="16303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An Ice Beast enters and walks over an ice trap.</a:t>
            </a:r>
          </a:p>
          <a:p>
            <a:r>
              <a:rPr lang="en-US" dirty="0" smtClean="0"/>
              <a:t>The sound of ice cracking.</a:t>
            </a:r>
          </a:p>
          <a:p>
            <a:r>
              <a:rPr lang="en-US" dirty="0" smtClean="0"/>
              <a:t>Three ice spikes come up buffing the Ice Beast.</a:t>
            </a:r>
          </a:p>
          <a:p>
            <a:r>
              <a:rPr lang="en-US" dirty="0" smtClean="0"/>
              <a:t>The Player must use fire to debuff and kill  the Ice Beast.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76800"/>
            <a:ext cx="8229600" cy="12493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Fire Beast enters to attack the player.</a:t>
            </a:r>
          </a:p>
          <a:p>
            <a:r>
              <a:rPr lang="en-US" dirty="0" smtClean="0"/>
              <a:t>The player must use ice to extinguish and kill the Fire Beast.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67200"/>
            <a:ext cx="8229600" cy="18589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 strong and noble human warrior.</a:t>
            </a:r>
          </a:p>
          <a:p>
            <a:r>
              <a:rPr lang="en-US" dirty="0" smtClean="0"/>
              <a:t>Uses a mystical sword containing the powers of fire and ice.</a:t>
            </a:r>
          </a:p>
          <a:p>
            <a:r>
              <a:rPr lang="en-US" dirty="0" smtClean="0"/>
              <a:t>On a journey to save his lost love.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Encounter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67200"/>
            <a:ext cx="8229600" cy="1858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/>
              <a:t>2</a:t>
            </a:r>
            <a:r>
              <a:rPr lang="en-US" dirty="0" smtClean="0"/>
              <a:t> Melee Minions</a:t>
            </a:r>
          </a:p>
          <a:p>
            <a:pPr lvl="1"/>
            <a:r>
              <a:rPr lang="en-US" dirty="0" smtClean="0"/>
              <a:t>2 Explosive Minions</a:t>
            </a:r>
          </a:p>
          <a:p>
            <a:pPr lvl="1"/>
            <a:r>
              <a:rPr lang="en-US" dirty="0"/>
              <a:t>1</a:t>
            </a:r>
            <a:r>
              <a:rPr lang="en-US" dirty="0" smtClean="0"/>
              <a:t> Ranged Minion</a:t>
            </a:r>
          </a:p>
          <a:p>
            <a:pPr lvl="1"/>
            <a:r>
              <a:rPr lang="en-US" dirty="0" smtClean="0"/>
              <a:t>1 Ice Beast </a:t>
            </a: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67200"/>
            <a:ext cx="8229600" cy="1858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 mixed waves of enemies</a:t>
            </a:r>
          </a:p>
          <a:p>
            <a:pPr lvl="1"/>
            <a:r>
              <a:rPr lang="en-US" dirty="0" smtClean="0"/>
              <a:t>3 Melee Minions</a:t>
            </a:r>
          </a:p>
          <a:p>
            <a:pPr lvl="1"/>
            <a:r>
              <a:rPr lang="en-US" dirty="0" smtClean="0"/>
              <a:t>2 Explosive Minions</a:t>
            </a:r>
          </a:p>
          <a:p>
            <a:pPr lvl="1"/>
            <a:r>
              <a:rPr lang="en-US" dirty="0" smtClean="0"/>
              <a:t>1 Ranged Minion</a:t>
            </a:r>
          </a:p>
          <a:p>
            <a:pPr lvl="1"/>
            <a:r>
              <a:rPr lang="en-US" dirty="0" smtClean="0"/>
              <a:t>1 Fire Beast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Ice Trap 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95801"/>
            <a:ext cx="8229600" cy="23622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Player enters in front of an ice trap.</a:t>
            </a:r>
          </a:p>
          <a:p>
            <a:r>
              <a:rPr lang="en-US" dirty="0" smtClean="0"/>
              <a:t>Player must use dash to get across.</a:t>
            </a:r>
          </a:p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 smtClean="0"/>
              <a:t>2 Melee Minions</a:t>
            </a:r>
          </a:p>
          <a:p>
            <a:pPr lvl="1"/>
            <a:r>
              <a:rPr lang="en-US" dirty="0" smtClean="0"/>
              <a:t>3 Explosive Minions</a:t>
            </a:r>
          </a:p>
          <a:p>
            <a:pPr lvl="1"/>
            <a:r>
              <a:rPr lang="en-US" dirty="0" smtClean="0"/>
              <a:t>2 Ranged Minions</a:t>
            </a:r>
          </a:p>
          <a:p>
            <a:pPr lvl="1"/>
            <a:r>
              <a:rPr lang="en-US" dirty="0" smtClean="0"/>
              <a:t>1 Ice Beast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Lava Trap 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81600"/>
            <a:ext cx="8229600" cy="9445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4 Lava Traps</a:t>
            </a:r>
          </a:p>
          <a:p>
            <a:r>
              <a:rPr lang="en-US" dirty="0" smtClean="0"/>
              <a:t>10 Melee Minions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76800"/>
            <a:ext cx="8229600" cy="12493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8 ice traps along a narrow path way.</a:t>
            </a:r>
          </a:p>
          <a:p>
            <a:r>
              <a:rPr lang="en-US" dirty="0"/>
              <a:t>3</a:t>
            </a:r>
            <a:r>
              <a:rPr lang="en-US" dirty="0" smtClean="0"/>
              <a:t> Ranged Minions off on a separate platform.</a:t>
            </a:r>
          </a:p>
          <a:p>
            <a:r>
              <a:rPr lang="en-US" dirty="0" smtClean="0"/>
              <a:t>Player can advance without killing enemies.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Turning Up the Difficulty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0"/>
            <a:ext cx="8229600" cy="155416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 smtClean="0"/>
              <a:t>3 Melee Minions</a:t>
            </a:r>
          </a:p>
          <a:p>
            <a:pPr lvl="1"/>
            <a:r>
              <a:rPr lang="en-US" dirty="0" smtClean="0"/>
              <a:t>2 Explosive Minions</a:t>
            </a:r>
          </a:p>
          <a:p>
            <a:pPr lvl="1"/>
            <a:r>
              <a:rPr lang="en-US" dirty="0" smtClean="0"/>
              <a:t>3 Ranged Minions</a:t>
            </a:r>
          </a:p>
          <a:p>
            <a:pPr lvl="1"/>
            <a:r>
              <a:rPr lang="en-US" dirty="0" smtClean="0"/>
              <a:t>2 Fire Beasts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48200"/>
            <a:ext cx="8229600" cy="1477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 smtClean="0"/>
              <a:t>5 Melee Minions</a:t>
            </a:r>
          </a:p>
          <a:p>
            <a:pPr lvl="1"/>
            <a:r>
              <a:rPr lang="en-US" dirty="0" smtClean="0"/>
              <a:t>2 Explosive Minions</a:t>
            </a:r>
          </a:p>
          <a:p>
            <a:pPr lvl="1"/>
            <a:r>
              <a:rPr lang="en-US" dirty="0" smtClean="0"/>
              <a:t>2 Ice Beasts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4800"/>
            <a:ext cx="8229600" cy="20113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 smtClean="0"/>
              <a:t>3 Melee Minions</a:t>
            </a:r>
          </a:p>
          <a:p>
            <a:pPr lvl="1"/>
            <a:r>
              <a:rPr lang="en-US" dirty="0" smtClean="0"/>
              <a:t>2 Explosive Minions</a:t>
            </a:r>
          </a:p>
          <a:p>
            <a:pPr lvl="1"/>
            <a:r>
              <a:rPr lang="en-US" dirty="0" smtClean="0"/>
              <a:t>4 Ranged Minions</a:t>
            </a:r>
          </a:p>
          <a:p>
            <a:pPr lvl="1"/>
            <a:r>
              <a:rPr lang="en-US" dirty="0" smtClean="0"/>
              <a:t>2 Fire Beasts</a:t>
            </a:r>
          </a:p>
          <a:p>
            <a:pPr lvl="1"/>
            <a:r>
              <a:rPr lang="en-US" dirty="0" smtClean="0"/>
              <a:t>1 Ice Beast</a:t>
            </a:r>
            <a:endParaRPr 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91000"/>
            <a:ext cx="8229600" cy="19351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 smtClean="0"/>
              <a:t>3 Melee Minions</a:t>
            </a:r>
          </a:p>
          <a:p>
            <a:pPr lvl="1"/>
            <a:r>
              <a:rPr lang="en-US" dirty="0" smtClean="0"/>
              <a:t>3 Explosive Minions</a:t>
            </a:r>
          </a:p>
          <a:p>
            <a:pPr lvl="1"/>
            <a:r>
              <a:rPr lang="en-US" dirty="0" smtClean="0"/>
              <a:t>3 Ranged Minions</a:t>
            </a:r>
          </a:p>
          <a:p>
            <a:pPr lvl="1"/>
            <a:r>
              <a:rPr lang="en-US" dirty="0" smtClean="0"/>
              <a:t>1 Fire Beast</a:t>
            </a:r>
          </a:p>
          <a:p>
            <a:pPr lvl="1"/>
            <a:r>
              <a:rPr lang="en-US" dirty="0" smtClean="0"/>
              <a:t>2 Ice Beasts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43400"/>
            <a:ext cx="8229600" cy="178276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A mixed wave minions</a:t>
            </a:r>
          </a:p>
          <a:p>
            <a:pPr lvl="1"/>
            <a:r>
              <a:rPr lang="en-US" dirty="0" smtClean="0"/>
              <a:t>4 Melee Minions</a:t>
            </a:r>
          </a:p>
          <a:p>
            <a:pPr lvl="1"/>
            <a:r>
              <a:rPr lang="en-US" dirty="0" smtClean="0"/>
              <a:t>4 Explosive Minions</a:t>
            </a:r>
          </a:p>
          <a:p>
            <a:pPr lvl="1"/>
            <a:r>
              <a:rPr lang="en-US" dirty="0" smtClean="0"/>
              <a:t>4 Ranged Minions</a:t>
            </a:r>
          </a:p>
          <a:p>
            <a:pPr lvl="1"/>
            <a:r>
              <a:rPr lang="en-US" dirty="0" smtClean="0"/>
              <a:t>2 Fire Beasts</a:t>
            </a:r>
          </a:p>
          <a:p>
            <a:pPr lvl="1"/>
            <a:r>
              <a:rPr lang="en-US" dirty="0" smtClean="0"/>
              <a:t>2 Ice Beasts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Melee Minion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5334000"/>
            <a:ext cx="8991600" cy="14478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A small blob creature with little facial features and two arms.</a:t>
            </a: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Does weak physical damage to the player.</a:t>
            </a: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Dangerous in large groups.</a:t>
            </a: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Can be frozen or burned.</a:t>
            </a:r>
            <a:endParaRPr lang="en-US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Boss Time!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4541837"/>
            <a:ext cx="8229600" cy="23161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Wizard Enters with his opening dialogue</a:t>
            </a:r>
          </a:p>
          <a:p>
            <a:r>
              <a:rPr lang="en-US" dirty="0" smtClean="0"/>
              <a:t>The sound of traps activating.</a:t>
            </a:r>
          </a:p>
          <a:p>
            <a:r>
              <a:rPr lang="en-US" dirty="0" smtClean="0"/>
              <a:t>Wizard calls forth fire and ice to make the player dodge around.</a:t>
            </a:r>
          </a:p>
          <a:p>
            <a:r>
              <a:rPr lang="en-US" dirty="0" smtClean="0"/>
              <a:t>After some casting he grows tired and must recover, player can now attack him</a:t>
            </a:r>
          </a:p>
          <a:p>
            <a:r>
              <a:rPr lang="en-US" dirty="0" smtClean="0"/>
              <a:t>After he has recovered causes an area of effect, player can be stunned if too close.</a:t>
            </a: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isn’t even My Final Form!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43400"/>
            <a:ext cx="8229600" cy="236220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Wizard opens with his second bit of dialogue.</a:t>
            </a:r>
          </a:p>
          <a:p>
            <a:r>
              <a:rPr lang="en-US" dirty="0" smtClean="0"/>
              <a:t>The sound of a shield rising</a:t>
            </a:r>
          </a:p>
          <a:p>
            <a:r>
              <a:rPr lang="en-US" dirty="0" smtClean="0"/>
              <a:t>His shield must be disabled with his own attacks (3 times).</a:t>
            </a:r>
          </a:p>
          <a:p>
            <a:r>
              <a:rPr lang="en-US" dirty="0" smtClean="0"/>
              <a:t>Player must use the same attack when deflecting.</a:t>
            </a:r>
          </a:p>
          <a:p>
            <a:r>
              <a:rPr lang="en-US" dirty="0" smtClean="0"/>
              <a:t>Using the same attack enhances the attack, using the opposite will destroy it.</a:t>
            </a:r>
          </a:p>
          <a:p>
            <a:r>
              <a:rPr lang="en-US" dirty="0" smtClean="0"/>
              <a:t>After he has recovered causes an area of effect, player can be stunned if too close.</a:t>
            </a:r>
          </a:p>
          <a:p>
            <a:endParaRPr lang="en-US" dirty="0"/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not over Yet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43400"/>
            <a:ext cx="8229600" cy="23161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sound of something getting bigger</a:t>
            </a:r>
          </a:p>
          <a:p>
            <a:r>
              <a:rPr lang="en-US" dirty="0" smtClean="0"/>
              <a:t>The wizard transforms into a giant.</a:t>
            </a:r>
          </a:p>
          <a:p>
            <a:r>
              <a:rPr lang="en-US" dirty="0" smtClean="0"/>
              <a:t>He slams his fists into the ground.</a:t>
            </a:r>
          </a:p>
          <a:p>
            <a:pPr lvl="1"/>
            <a:r>
              <a:rPr lang="en-US" dirty="0" smtClean="0"/>
              <a:t>Takes a few seconds to lift his hands up</a:t>
            </a:r>
          </a:p>
          <a:p>
            <a:pPr lvl="1"/>
            <a:r>
              <a:rPr lang="en-US" dirty="0" smtClean="0"/>
              <a:t>Left fist is fire.</a:t>
            </a:r>
          </a:p>
          <a:p>
            <a:pPr lvl="1"/>
            <a:r>
              <a:rPr lang="en-US" dirty="0" smtClean="0"/>
              <a:t>Right fist is ice.</a:t>
            </a:r>
          </a:p>
          <a:p>
            <a:pPr lvl="1"/>
            <a:r>
              <a:rPr lang="en-US" dirty="0" smtClean="0"/>
              <a:t>Player must use the opposite element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38600"/>
            <a:ext cx="8229600" cy="20875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wizard gives his final words.</a:t>
            </a:r>
          </a:p>
          <a:p>
            <a:r>
              <a:rPr lang="en-US" dirty="0" smtClean="0"/>
              <a:t>Main character is reunited with his love and they embrace each other.</a:t>
            </a:r>
          </a:p>
          <a:p>
            <a:r>
              <a:rPr lang="en-US" dirty="0" smtClean="0"/>
              <a:t>GAME OVER!</a:t>
            </a:r>
          </a:p>
          <a:p>
            <a:r>
              <a:rPr lang="en-US" dirty="0" smtClean="0"/>
              <a:t>Roll credits.</a:t>
            </a:r>
          </a:p>
          <a:p>
            <a:r>
              <a:rPr lang="en-US" dirty="0" smtClean="0"/>
              <a:t>Music Stops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t="7693" r="8975" b="60897"/>
          <a:stretch/>
        </p:blipFill>
        <p:spPr>
          <a:xfrm>
            <a:off x="76200" y="4800600"/>
            <a:ext cx="4953000" cy="18669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7" t="14103" r="4745" b="50641"/>
          <a:stretch/>
        </p:blipFill>
        <p:spPr>
          <a:xfrm>
            <a:off x="228600" y="2133600"/>
            <a:ext cx="4433455" cy="1905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7" t="47949" r="4745" b="1281"/>
          <a:stretch/>
        </p:blipFill>
        <p:spPr>
          <a:xfrm>
            <a:off x="4343400" y="1295400"/>
            <a:ext cx="4433455" cy="2743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t="41667" r="8975" b="12821"/>
          <a:stretch/>
        </p:blipFill>
        <p:spPr>
          <a:xfrm>
            <a:off x="4343400" y="4152900"/>
            <a:ext cx="4953000" cy="27051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77962"/>
          </a:xfrm>
        </p:spPr>
        <p:txBody>
          <a:bodyPr>
            <a:normAutofit/>
          </a:bodyPr>
          <a:lstStyle/>
          <a:p>
            <a:r>
              <a:rPr lang="en-US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Freezing</a:t>
            </a:r>
            <a: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US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and</a:t>
            </a:r>
            <a: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Burning</a:t>
            </a:r>
            <a:b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en-US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85000"/>
                      <a:lumOff val="15000"/>
                    </a:schemeClr>
                  </a:outerShdw>
                </a:effectLst>
              </a:rPr>
              <a:t>(Concept)</a:t>
            </a:r>
            <a:endParaRPr lang="en-US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>
                    <a:lumMod val="85000"/>
                    <a:lumOff val="1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368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77962"/>
          </a:xfrm>
        </p:spPr>
        <p:txBody>
          <a:bodyPr>
            <a:normAutofit/>
          </a:bodyPr>
          <a:lstStyle/>
          <a:p>
            <a:r>
              <a:rPr lang="en-US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Freezing</a:t>
            </a:r>
            <a: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US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and</a:t>
            </a:r>
            <a: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Burning</a:t>
            </a:r>
            <a:b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en-US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85000"/>
                      <a:lumOff val="15000"/>
                    </a:schemeClr>
                  </a:outerShdw>
                </a:effectLst>
              </a:rPr>
              <a:t>(In Game)</a:t>
            </a:r>
            <a:endParaRPr lang="en-US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>
                    <a:lumMod val="85000"/>
                    <a:lumOff val="15000"/>
                  </a:scheme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3" t="20000" r="45834" b="30000"/>
          <a:stretch/>
        </p:blipFill>
        <p:spPr>
          <a:xfrm>
            <a:off x="76200" y="2362200"/>
            <a:ext cx="4419600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51667"/>
          <a:stretch/>
        </p:blipFill>
        <p:spPr>
          <a:xfrm>
            <a:off x="4648200" y="2362200"/>
            <a:ext cx="4419600" cy="3429000"/>
          </a:xfrm>
          <a:prstGeom prst="rect">
            <a:avLst/>
          </a:prstGeom>
        </p:spPr>
      </p:pic>
      <p:sp>
        <p:nvSpPr>
          <p:cNvPr id="7" name="Oval Callout 6"/>
          <p:cNvSpPr/>
          <p:nvPr/>
        </p:nvSpPr>
        <p:spPr>
          <a:xfrm>
            <a:off x="2971800" y="5408613"/>
            <a:ext cx="2133600" cy="992187"/>
          </a:xfrm>
          <a:prstGeom prst="wedgeEllipseCallout">
            <a:avLst>
              <a:gd name="adj1" fmla="val -41819"/>
              <a:gd name="adj2" fmla="val -67834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Not cool bro!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79539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Ranged Minion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5257800"/>
            <a:ext cx="8991600" cy="15240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000" dirty="0" smtClean="0"/>
              <a:t>Similar to the melee minion except he caries a staff to cast ranged spells.</a:t>
            </a:r>
          </a:p>
          <a:p>
            <a:r>
              <a:rPr lang="en-US" sz="2000" dirty="0" smtClean="0"/>
              <a:t>Casts ranged spells at the player and causes medium damage to the player.</a:t>
            </a:r>
          </a:p>
          <a:p>
            <a:r>
              <a:rPr lang="en-US" sz="2000" dirty="0" smtClean="0"/>
              <a:t>Can be killed with their own attack deflected back at them.</a:t>
            </a:r>
          </a:p>
          <a:p>
            <a:r>
              <a:rPr lang="en-US" sz="2000" dirty="0" smtClean="0"/>
              <a:t>Can be frozen or burned.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524000"/>
            <a:ext cx="2772766" cy="33202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Explosive Minion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4876800"/>
            <a:ext cx="8991600" cy="19050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000" dirty="0" smtClean="0"/>
              <a:t>Similar to the melee minion except he has a large bomb strapped to his back.</a:t>
            </a:r>
          </a:p>
          <a:p>
            <a:r>
              <a:rPr lang="en-US" sz="2000" dirty="0" smtClean="0"/>
              <a:t>Does massive damage to the player when he explodes.</a:t>
            </a:r>
          </a:p>
          <a:p>
            <a:r>
              <a:rPr lang="en-US" sz="2000" dirty="0" smtClean="0"/>
              <a:t>Dangerous on its own or in groups.</a:t>
            </a:r>
          </a:p>
          <a:p>
            <a:r>
              <a:rPr lang="en-US" sz="2000" dirty="0" smtClean="0"/>
              <a:t>Ice will put out his bomb if lit</a:t>
            </a:r>
          </a:p>
          <a:p>
            <a:r>
              <a:rPr lang="en-US" sz="2000" dirty="0" smtClean="0"/>
              <a:t>Fire will ignite and immediately explode his bomb.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Ice Beast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5791200"/>
            <a:ext cx="8991600" cy="9906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000" dirty="0" smtClean="0"/>
              <a:t>A big hulking beast made of ice.</a:t>
            </a:r>
          </a:p>
          <a:p>
            <a:r>
              <a:rPr lang="en-US" sz="2000" dirty="0" smtClean="0"/>
              <a:t>Throws snowballs at the player that does massive damage and slows the player down.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6200" y="5638800"/>
            <a:ext cx="8991600" cy="11430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000" dirty="0" smtClean="0"/>
              <a:t>If the player is too close he will use his ice breath that can freeze the player.</a:t>
            </a:r>
          </a:p>
          <a:p>
            <a:r>
              <a:rPr lang="en-US" sz="2000" dirty="0" smtClean="0"/>
              <a:t>Ice will cause it to become stronger.</a:t>
            </a:r>
          </a:p>
          <a:p>
            <a:r>
              <a:rPr lang="en-US" sz="2000" dirty="0" smtClean="0"/>
              <a:t>Fire will be needed to defeat it.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3684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whisp</Template>
  <TotalTime>446</TotalTime>
  <Words>1049</Words>
  <Application>Microsoft Office PowerPoint</Application>
  <PresentationFormat>On-screen Show (4:3)</PresentationFormat>
  <Paragraphs>175</Paragraphs>
  <Slides>33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Theme</vt:lpstr>
      <vt:lpstr>Story Board</vt:lpstr>
      <vt:lpstr>Player</vt:lpstr>
      <vt:lpstr>Melee Minion</vt:lpstr>
      <vt:lpstr>Freezing and Burning (Concept)</vt:lpstr>
      <vt:lpstr>Freezing and Burning (In Game)</vt:lpstr>
      <vt:lpstr>Ranged Minion</vt:lpstr>
      <vt:lpstr>Explosive Minion</vt:lpstr>
      <vt:lpstr>Ice Beast</vt:lpstr>
      <vt:lpstr>PowerPoint Presentation</vt:lpstr>
      <vt:lpstr>+</vt:lpstr>
      <vt:lpstr>Fire Beast</vt:lpstr>
      <vt:lpstr>The Wizard</vt:lpstr>
      <vt:lpstr>Introduction</vt:lpstr>
      <vt:lpstr>Learning to Attack</vt:lpstr>
      <vt:lpstr>Learning to Deflect</vt:lpstr>
      <vt:lpstr>Learning to Dash</vt:lpstr>
      <vt:lpstr>The First Actual Fight</vt:lpstr>
      <vt:lpstr>Ice</vt:lpstr>
      <vt:lpstr>Fire</vt:lpstr>
      <vt:lpstr>Encounter </vt:lpstr>
      <vt:lpstr>Encounter</vt:lpstr>
      <vt:lpstr>Ice Trap Encounter</vt:lpstr>
      <vt:lpstr>Lava Trap Encounter</vt:lpstr>
      <vt:lpstr>Environment Challenge</vt:lpstr>
      <vt:lpstr>Turning Up the Difficulty</vt:lpstr>
      <vt:lpstr>Encounter</vt:lpstr>
      <vt:lpstr>Encounter</vt:lpstr>
      <vt:lpstr>Encounter</vt:lpstr>
      <vt:lpstr>Final Encounter</vt:lpstr>
      <vt:lpstr>For Boss Time!</vt:lpstr>
      <vt:lpstr>This isn’t even My Final Form!</vt:lpstr>
      <vt:lpstr>It’s not over Yet</vt:lpstr>
      <vt:lpstr>Ending</vt:lpstr>
    </vt:vector>
  </TitlesOfParts>
  <Company>Student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Story Board</dc:title>
  <dc:creator>Robert</dc:creator>
  <cp:lastModifiedBy>Seanstar</cp:lastModifiedBy>
  <cp:revision>21</cp:revision>
  <dcterms:created xsi:type="dcterms:W3CDTF">2012-10-05T16:23:37Z</dcterms:created>
  <dcterms:modified xsi:type="dcterms:W3CDTF">2012-10-09T07:17:00Z</dcterms:modified>
</cp:coreProperties>
</file>

<file path=docProps/thumbnail.jpeg>
</file>